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D6A8-2FEA-F14C-875B-86A2AAC90F9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4857-313A-364E-AECA-3FA8F1D71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D6A8-2FEA-F14C-875B-86A2AAC90F9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4857-313A-364E-AECA-3FA8F1D71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D6A8-2FEA-F14C-875B-86A2AAC90F9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4857-313A-364E-AECA-3FA8F1D71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D6A8-2FEA-F14C-875B-86A2AAC90F9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4857-313A-364E-AECA-3FA8F1D71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D6A8-2FEA-F14C-875B-86A2AAC90F9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4857-313A-364E-AECA-3FA8F1D71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D6A8-2FEA-F14C-875B-86A2AAC90F9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4857-313A-364E-AECA-3FA8F1D71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D6A8-2FEA-F14C-875B-86A2AAC90F9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4857-313A-364E-AECA-3FA8F1D71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D6A8-2FEA-F14C-875B-86A2AAC90F9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4857-313A-364E-AECA-3FA8F1D71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D6A8-2FEA-F14C-875B-86A2AAC90F9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4857-313A-364E-AECA-3FA8F1D71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D6A8-2FEA-F14C-875B-86A2AAC90F9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4857-313A-364E-AECA-3FA8F1D71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D6A8-2FEA-F14C-875B-86A2AAC90F9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4857-313A-364E-AECA-3FA8F1D71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CD6A8-2FEA-F14C-875B-86A2AAC90F9B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D4857-313A-364E-AECA-3FA8F1D710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Drawing assignments Breadth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14" y="1612900"/>
            <a:ext cx="3263900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1600200"/>
            <a:ext cx="3251200" cy="2501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life (40 minutes) then concentrate on a section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Interior Challenge: draw a perspective drawing using a pen until it runs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1769487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0" y="2959100"/>
            <a:ext cx="2400300" cy="337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9800"/>
            <a:ext cx="3327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Pointillism shoe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1600200"/>
            <a:ext cx="2692400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650" y="1981200"/>
            <a:ext cx="28067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1981200"/>
            <a:ext cx="30607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Mirrored design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2178050"/>
            <a:ext cx="3251200" cy="250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050" y="1993900"/>
            <a:ext cx="2832100" cy="287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90" y="4546600"/>
            <a:ext cx="3505200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Portrait made of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0" y="1784350"/>
            <a:ext cx="2463800" cy="328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2" y="1784350"/>
            <a:ext cx="3403600" cy="238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100" y="4013200"/>
            <a:ext cx="28448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Illustrated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746" y="160020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28448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4275138"/>
            <a:ext cx="3581400" cy="2273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41</Words>
  <Application>Microsoft Macintosh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Drawing assignments Breadth</vt:lpstr>
      <vt:lpstr>Character skeleton</vt:lpstr>
      <vt:lpstr>Still life (40 minutes) then concentrate on a section </vt:lpstr>
      <vt:lpstr>Interior Challenge: draw a perspective drawing using a pen until it runs out</vt:lpstr>
      <vt:lpstr>Pointillism shoe</vt:lpstr>
      <vt:lpstr>Mirrored design </vt:lpstr>
      <vt:lpstr>Portrait made of type</vt:lpstr>
      <vt:lpstr>Alphabet Illustrated</vt:lpstr>
    </vt:vector>
  </TitlesOfParts>
  <Company>Oregon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assignments Breadth</dc:title>
  <dc:creator>Babette Grunwald</dc:creator>
  <cp:lastModifiedBy>Babette Grunwald</cp:lastModifiedBy>
  <cp:revision>2</cp:revision>
  <dcterms:created xsi:type="dcterms:W3CDTF">2015-10-28T03:26:18Z</dcterms:created>
  <dcterms:modified xsi:type="dcterms:W3CDTF">2015-10-28T03:45:58Z</dcterms:modified>
</cp:coreProperties>
</file>