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0A93-10C2-7D4A-8DAC-2DCEBC37E60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04DB-4906-0747-A8C2-0197876B9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design assignment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8" y="1672290"/>
            <a:ext cx="3869836" cy="5185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600200"/>
            <a:ext cx="5080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23876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 and pantyhose sculpture, painted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1600200"/>
            <a:ext cx="24638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33" y="1600200"/>
            <a:ext cx="4064000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463"/>
            <a:ext cx="35306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Cardboard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39" y="1600200"/>
            <a:ext cx="28448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23749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099" y="3050194"/>
            <a:ext cx="2747539" cy="36681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portrait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65300"/>
            <a:ext cx="24384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1828800"/>
            <a:ext cx="2540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65300"/>
            <a:ext cx="2819400" cy="288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0" y="4201787"/>
            <a:ext cx="28575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culture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417638"/>
            <a:ext cx="3035300" cy="267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0353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3429000"/>
            <a:ext cx="24638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Exaggerated scale cardboard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1600200"/>
            <a:ext cx="23876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6002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1563"/>
            <a:ext cx="3225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stuffed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625600"/>
            <a:ext cx="2247900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625600"/>
            <a:ext cx="3238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50" y="1600200"/>
            <a:ext cx="29972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Repetition of 100 of one object sculptures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08" y="1600200"/>
            <a:ext cx="2387600" cy="30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808" y="3833380"/>
            <a:ext cx="31496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Articulated puppet self portrait in an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35" y="1429803"/>
            <a:ext cx="5428197" cy="5428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casket for yourself (Ghana tradition)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600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853168" cy="3621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murals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1600200"/>
            <a:ext cx="37973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0" y="40640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meal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129" y="1600200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7" y="1417638"/>
            <a:ext cx="3187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005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traditional wedding clothes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17638"/>
            <a:ext cx="2743200" cy="295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0353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3848100"/>
            <a:ext cx="26924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Cornell Box Homage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4257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1752600"/>
            <a:ext cx="2870200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4432300"/>
            <a:ext cx="3340100" cy="2425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Macintosh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3D design assignment ideas</vt:lpstr>
      <vt:lpstr>Altered stuffed animals</vt:lpstr>
      <vt:lpstr>Repetition of 100 of one object sculptures</vt:lpstr>
      <vt:lpstr>Articulated puppet self portrait in an environment</vt:lpstr>
      <vt:lpstr>Make a casket for yourself (Ghana tradition)</vt:lpstr>
      <vt:lpstr>Tape murals</vt:lpstr>
      <vt:lpstr>Full meal deal</vt:lpstr>
      <vt:lpstr>Non traditional wedding clothes</vt:lpstr>
      <vt:lpstr>Joseph Cornell Box Homage</vt:lpstr>
      <vt:lpstr>Mosaic</vt:lpstr>
      <vt:lpstr>Wire and pantyhose sculpture, painted</vt:lpstr>
      <vt:lpstr>Cardboard relief</vt:lpstr>
      <vt:lpstr>Personality portrait chair</vt:lpstr>
      <vt:lpstr>Create your own culture mask</vt:lpstr>
      <vt:lpstr>Exaggerated scale cardboard sculpture</vt:lpstr>
      <vt:lpstr>Slide 16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design assignment ideas</dc:title>
  <dc:creator>Babette Grunwald</dc:creator>
  <cp:lastModifiedBy>Babette Grunwald</cp:lastModifiedBy>
  <cp:revision>3</cp:revision>
  <dcterms:created xsi:type="dcterms:W3CDTF">2015-10-27T19:39:48Z</dcterms:created>
  <dcterms:modified xsi:type="dcterms:W3CDTF">2015-10-27T20:59:42Z</dcterms:modified>
</cp:coreProperties>
</file>